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8"/>
    <p:restoredTop sz="97059"/>
  </p:normalViewPr>
  <p:slideViewPr>
    <p:cSldViewPr snapToGrid="0">
      <p:cViewPr varScale="1">
        <p:scale>
          <a:sx n="97" d="100"/>
          <a:sy n="97" d="100"/>
        </p:scale>
        <p:origin x="20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6DE2F-A672-732D-D390-853D0D7B3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887540-64F3-2FCB-3D32-C152C8DAC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E0F5C5-10C5-0E2E-B715-E0D2D9F8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FF23-B71A-194C-B163-B203F403808A}" type="datetimeFigureOut">
              <a:rPr kumimoji="1" lang="zh-CN" altLang="en-US" smtClean="0"/>
              <a:t>2022/10/9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37F193-BDD2-86E8-0507-0A71E1EA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8557BF-33E1-FC86-F3AF-C0D7BA44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FFF2-B929-FA42-BB59-77FA7E878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475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3569E8-413E-301A-CC68-1B0A8DD0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BAA4EF-97C2-A93D-8F38-970D9FCC2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DDC832-34BA-B046-8D46-A3AD29B4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FF23-B71A-194C-B163-B203F403808A}" type="datetimeFigureOut">
              <a:rPr kumimoji="1" lang="zh-CN" altLang="en-US" smtClean="0"/>
              <a:t>2022/10/9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29BDEA-006C-B458-07C4-80A580AC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ADB421-6C5C-EB63-9E40-AC5DFC8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FFF2-B929-FA42-BB59-77FA7E878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862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C6821F4-85BB-A806-098A-7A69FC3E4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F621B30-36E0-BDAA-C7E4-216ACE5F5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C6AF8-96BC-4AE7-E0DE-774E3A07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FF23-B71A-194C-B163-B203F403808A}" type="datetimeFigureOut">
              <a:rPr kumimoji="1" lang="zh-CN" altLang="en-US" smtClean="0"/>
              <a:t>2022/10/9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3B7251-CCA5-61BC-54AD-149DED72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1187F3-888F-D68C-600C-6E070FFB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FFF2-B929-FA42-BB59-77FA7E878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410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6AF6B5-6D25-FC2F-5450-D7C2F5E3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70456D-45C0-3094-C27A-B6A596428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B5A78D-F40A-FF70-459A-E512BFD5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FF23-B71A-194C-B163-B203F403808A}" type="datetimeFigureOut">
              <a:rPr kumimoji="1" lang="zh-CN" altLang="en-US" smtClean="0"/>
              <a:t>2022/10/9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B6BFF9-641C-4BDE-0154-00156958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831F12-7AB2-4C7C-C0FD-B9631642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FFF2-B929-FA42-BB59-77FA7E878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84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222266-64EE-4868-EB8D-DA0984BB9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7FA65F-A2ED-1AAC-9301-61D8D843D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8633AE-E234-63D6-FF7D-97EDE6FE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FF23-B71A-194C-B163-B203F403808A}" type="datetimeFigureOut">
              <a:rPr kumimoji="1" lang="zh-CN" altLang="en-US" smtClean="0"/>
              <a:t>2022/10/9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A2F0C3-7C5E-5567-D8B4-260E93DA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D82F85-800A-196C-A890-029ABE46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FFF2-B929-FA42-BB59-77FA7E878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634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87629C-E791-765B-DFBF-D6400DED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C7ECD0-F316-1360-381E-23F1EF2BA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8FACAB-9C52-CE25-49EC-C15A44F59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01A834-E8DA-8511-57D9-0C7C5D41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FF23-B71A-194C-B163-B203F403808A}" type="datetimeFigureOut">
              <a:rPr kumimoji="1" lang="zh-CN" altLang="en-US" smtClean="0"/>
              <a:t>2022/10/9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5C95FD-2074-43AC-790A-AAA8BAFA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14BF7E-29C8-9289-B1EE-8E37B829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FFF2-B929-FA42-BB59-77FA7E878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308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8CD9E6-2C04-66D9-FD13-C5C9A80B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F5C4FF-BC84-5B62-F6FF-36C6BEEC1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A381BF-0653-07CE-00DE-07822D29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FFC00F-92DA-596C-DA0B-5843F518B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B237838-941C-43FE-6DF0-A88426663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629BE8-C7CE-82A6-25F6-6D2E212F4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FF23-B71A-194C-B163-B203F403808A}" type="datetimeFigureOut">
              <a:rPr kumimoji="1" lang="zh-CN" altLang="en-US" smtClean="0"/>
              <a:t>2022/10/9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3BEFDA4-AFD4-60E2-6E7C-762102D6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87F8FE9-5C17-F859-13AC-F1D8BC56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FFF2-B929-FA42-BB59-77FA7E878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426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7218DE-137B-C8AD-82AE-B2368B04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85518F-73A8-5AAA-4989-ED208E86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FF23-B71A-194C-B163-B203F403808A}" type="datetimeFigureOut">
              <a:rPr kumimoji="1" lang="zh-CN" altLang="en-US" smtClean="0"/>
              <a:t>2022/10/9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46C240-8B68-E032-6A21-BC46E213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B89700-8AE7-569A-DC04-6EC9791A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FFF2-B929-FA42-BB59-77FA7E878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84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E79715-1DD3-69A9-249E-B0705A01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FF23-B71A-194C-B163-B203F403808A}" type="datetimeFigureOut">
              <a:rPr kumimoji="1" lang="zh-CN" altLang="en-US" smtClean="0"/>
              <a:t>2022/10/9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BD3997-A3F6-A510-C9CE-EC1C376A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07AD11-A7CC-4F74-E0AB-CB9220D9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FFF2-B929-FA42-BB59-77FA7E878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065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F78CDC-4E9A-7FF1-7736-55A489DB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2CC3E9-767B-7DF4-B763-525A935CD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6C66A9-E985-55DB-C8B0-CEF90856F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E9D534-6508-E08B-B242-548F44FFD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FF23-B71A-194C-B163-B203F403808A}" type="datetimeFigureOut">
              <a:rPr kumimoji="1" lang="zh-CN" altLang="en-US" smtClean="0"/>
              <a:t>2022/10/9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14851E-BED0-E321-95A2-877EC34F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BFACF6-4AA5-65B9-C5C7-D9316A0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FFF2-B929-FA42-BB59-77FA7E878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522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62C004-93DE-1E26-5119-B1B54F44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17597EA-D00E-E1C6-89CC-4ABF47085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E8149E-9284-9656-0FC2-E3571AD70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E95136-3D89-5C5B-13CC-96DE8BDB2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FF23-B71A-194C-B163-B203F403808A}" type="datetimeFigureOut">
              <a:rPr kumimoji="1" lang="zh-CN" altLang="en-US" smtClean="0"/>
              <a:t>2022/10/9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314B3F-7771-2E95-15C8-77DF3E6A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0CC13F-AC1F-A9AC-7A14-91253178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FFF2-B929-FA42-BB59-77FA7E878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265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A3CEAB8-70C3-B0E0-C8BE-064B17E8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0EF794-282E-A715-1283-E79ABFF6C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03219-D6F5-B691-CD9F-DDD6C2D9A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1FF23-B71A-194C-B163-B203F403808A}" type="datetimeFigureOut">
              <a:rPr kumimoji="1" lang="zh-CN" altLang="en-US" smtClean="0"/>
              <a:t>2022/10/9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6EB963-B868-F440-7A84-B8E0728ED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C30C8C-7626-4CB9-C8C1-F7FCB96DF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0FFF2-B929-FA42-BB59-77FA7E878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214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3050AD3-4506-4563-6FCC-65EB3D955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230" y="164490"/>
            <a:ext cx="1959368" cy="79942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7E43427-4602-4A43-C0F6-D17747DF8E39}"/>
              </a:ext>
            </a:extLst>
          </p:cNvPr>
          <p:cNvSpPr txBox="1"/>
          <p:nvPr/>
        </p:nvSpPr>
        <p:spPr>
          <a:xfrm>
            <a:off x="240542" y="179748"/>
            <a:ext cx="519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</a:rPr>
              <a:t>数据准备</a:t>
            </a: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C423EB0B-99A6-0A06-A1A5-FA8A0623F0CD}"/>
              </a:ext>
            </a:extLst>
          </p:cNvPr>
          <p:cNvSpPr/>
          <p:nvPr/>
        </p:nvSpPr>
        <p:spPr>
          <a:xfrm flipH="1">
            <a:off x="336464" y="626155"/>
            <a:ext cx="9558779" cy="45719"/>
          </a:xfrm>
          <a:prstGeom prst="flowChartProcess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/>
            <a:endParaRPr lang="zh-CN" altLang="en-US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46E1FA2-2522-A274-6ABE-A8503E1AB46D}"/>
              </a:ext>
            </a:extLst>
          </p:cNvPr>
          <p:cNvSpPr txBox="1"/>
          <p:nvPr/>
        </p:nvSpPr>
        <p:spPr>
          <a:xfrm>
            <a:off x="240542" y="676355"/>
            <a:ext cx="393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PSFs</a:t>
            </a:r>
            <a:r>
              <a: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生成 </a:t>
            </a:r>
            <a:r>
              <a:rPr kumimoji="1"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(size</a:t>
            </a:r>
            <a:r>
              <a: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1"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50)</a:t>
            </a:r>
            <a:endParaRPr kumimoji="1"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表格 23">
            <a:extLst>
              <a:ext uri="{FF2B5EF4-FFF2-40B4-BE49-F238E27FC236}">
                <a16:creationId xmlns:a16="http://schemas.microsoft.com/office/drawing/2014/main" id="{6843C3BB-3B5B-CF81-4192-BB2E8FAF1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550488"/>
              </p:ext>
            </p:extLst>
          </p:nvPr>
        </p:nvGraphicFramePr>
        <p:xfrm>
          <a:off x="631886" y="984617"/>
          <a:ext cx="9754760" cy="2260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952">
                  <a:extLst>
                    <a:ext uri="{9D8B030D-6E8A-4147-A177-3AD203B41FA5}">
                      <a16:colId xmlns:a16="http://schemas.microsoft.com/office/drawing/2014/main" val="2719147112"/>
                    </a:ext>
                  </a:extLst>
                </a:gridCol>
                <a:gridCol w="1950952">
                  <a:extLst>
                    <a:ext uri="{9D8B030D-6E8A-4147-A177-3AD203B41FA5}">
                      <a16:colId xmlns:a16="http://schemas.microsoft.com/office/drawing/2014/main" val="506043894"/>
                    </a:ext>
                  </a:extLst>
                </a:gridCol>
                <a:gridCol w="1950952">
                  <a:extLst>
                    <a:ext uri="{9D8B030D-6E8A-4147-A177-3AD203B41FA5}">
                      <a16:colId xmlns:a16="http://schemas.microsoft.com/office/drawing/2014/main" val="1009802765"/>
                    </a:ext>
                  </a:extLst>
                </a:gridCol>
                <a:gridCol w="1950952">
                  <a:extLst>
                    <a:ext uri="{9D8B030D-6E8A-4147-A177-3AD203B41FA5}">
                      <a16:colId xmlns:a16="http://schemas.microsoft.com/office/drawing/2014/main" val="192472539"/>
                    </a:ext>
                  </a:extLst>
                </a:gridCol>
                <a:gridCol w="1950952">
                  <a:extLst>
                    <a:ext uri="{9D8B030D-6E8A-4147-A177-3AD203B41FA5}">
                      <a16:colId xmlns:a16="http://schemas.microsoft.com/office/drawing/2014/main" val="1108996174"/>
                    </a:ext>
                  </a:extLst>
                </a:gridCol>
              </a:tblGrid>
              <a:tr h="3396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Model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Layer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Marmousi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Field</a:t>
                      </a:r>
                      <a:r>
                        <a:rPr lang="zh-CN" alt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Gaussian</a:t>
                      </a:r>
                      <a:r>
                        <a:rPr lang="zh-CN" altLang="en-US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442178"/>
                  </a:ext>
                </a:extLst>
              </a:tr>
              <a:tr h="3282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PSFs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95855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197366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159375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92664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85440"/>
                  </a:ext>
                </a:extLst>
              </a:tr>
              <a:tr h="1592643">
                <a:tc>
                  <a:txBody>
                    <a:bodyPr/>
                    <a:lstStyle/>
                    <a:p>
                      <a:pPr algn="ctr"/>
                      <a:endPara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PSF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90665"/>
                  </a:ext>
                </a:extLst>
              </a:tr>
            </a:tbl>
          </a:graphicData>
        </a:graphic>
      </p:graphicFrame>
      <p:pic>
        <p:nvPicPr>
          <p:cNvPr id="24" name="图片 23">
            <a:extLst>
              <a:ext uri="{FF2B5EF4-FFF2-40B4-BE49-F238E27FC236}">
                <a16:creationId xmlns:a16="http://schemas.microsoft.com/office/drawing/2014/main" id="{78F81D24-CFE5-979A-A4EF-833F95275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918" y="1695179"/>
            <a:ext cx="1812542" cy="147068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9B8124D-7C52-32BA-46D2-EB050E8B9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114" y="1693324"/>
            <a:ext cx="1786304" cy="147254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F7881F7-84FB-703C-3B89-DC251D967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072" y="1701112"/>
            <a:ext cx="1786304" cy="145696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0D75E00-90CD-E1B6-B87A-D0604DC53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5853" y="1701112"/>
            <a:ext cx="1481164" cy="1438232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7E396882-8F53-217A-2CF5-563DE978EBC7}"/>
              </a:ext>
            </a:extLst>
          </p:cNvPr>
          <p:cNvSpPr txBox="1"/>
          <p:nvPr/>
        </p:nvSpPr>
        <p:spPr>
          <a:xfrm>
            <a:off x="240542" y="3401092"/>
            <a:ext cx="6230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偏移图像与反射率图像数据配对生成</a:t>
            </a:r>
            <a:r>
              <a:rPr kumimoji="1"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(size</a:t>
            </a:r>
            <a:r>
              <a: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1"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128)</a:t>
            </a:r>
            <a:r>
              <a: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9" name="表格 29">
            <a:extLst>
              <a:ext uri="{FF2B5EF4-FFF2-40B4-BE49-F238E27FC236}">
                <a16:creationId xmlns:a16="http://schemas.microsoft.com/office/drawing/2014/main" id="{6798FA70-E661-76D7-225D-05DE71B76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337645"/>
              </p:ext>
            </p:extLst>
          </p:nvPr>
        </p:nvGraphicFramePr>
        <p:xfrm>
          <a:off x="757531" y="3818896"/>
          <a:ext cx="9754760" cy="2884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952">
                  <a:extLst>
                    <a:ext uri="{9D8B030D-6E8A-4147-A177-3AD203B41FA5}">
                      <a16:colId xmlns:a16="http://schemas.microsoft.com/office/drawing/2014/main" val="786826870"/>
                    </a:ext>
                  </a:extLst>
                </a:gridCol>
                <a:gridCol w="1950952">
                  <a:extLst>
                    <a:ext uri="{9D8B030D-6E8A-4147-A177-3AD203B41FA5}">
                      <a16:colId xmlns:a16="http://schemas.microsoft.com/office/drawing/2014/main" val="612980081"/>
                    </a:ext>
                  </a:extLst>
                </a:gridCol>
                <a:gridCol w="1950952">
                  <a:extLst>
                    <a:ext uri="{9D8B030D-6E8A-4147-A177-3AD203B41FA5}">
                      <a16:colId xmlns:a16="http://schemas.microsoft.com/office/drawing/2014/main" val="3954605978"/>
                    </a:ext>
                  </a:extLst>
                </a:gridCol>
                <a:gridCol w="1950952">
                  <a:extLst>
                    <a:ext uri="{9D8B030D-6E8A-4147-A177-3AD203B41FA5}">
                      <a16:colId xmlns:a16="http://schemas.microsoft.com/office/drawing/2014/main" val="446501402"/>
                    </a:ext>
                  </a:extLst>
                </a:gridCol>
                <a:gridCol w="1950952">
                  <a:extLst>
                    <a:ext uri="{9D8B030D-6E8A-4147-A177-3AD203B41FA5}">
                      <a16:colId xmlns:a16="http://schemas.microsoft.com/office/drawing/2014/main" val="1848821230"/>
                    </a:ext>
                  </a:extLst>
                </a:gridCol>
              </a:tblGrid>
              <a:tr h="4429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Model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Layer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Marmousi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Sigsbee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BP</a:t>
                      </a:r>
                      <a:r>
                        <a:rPr lang="zh-CN" altLang="en-US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251021"/>
                  </a:ext>
                </a:extLst>
              </a:tr>
              <a:tr h="874695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Reflectivity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961684"/>
                  </a:ext>
                </a:extLst>
              </a:tr>
              <a:tr h="1212352">
                <a:tc>
                  <a:txBody>
                    <a:bodyPr/>
                    <a:lstStyle/>
                    <a:p>
                      <a:pPr algn="ctr"/>
                      <a:endPara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pairs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138467"/>
                  </a:ext>
                </a:extLst>
              </a:tr>
              <a:tr h="3549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pairs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026300"/>
                  </a:ext>
                </a:extLst>
              </a:tr>
            </a:tbl>
          </a:graphicData>
        </a:graphic>
      </p:graphicFrame>
      <p:pic>
        <p:nvPicPr>
          <p:cNvPr id="31" name="图片 30">
            <a:extLst>
              <a:ext uri="{FF2B5EF4-FFF2-40B4-BE49-F238E27FC236}">
                <a16:creationId xmlns:a16="http://schemas.microsoft.com/office/drawing/2014/main" id="{577F7A77-4463-A9E3-6394-69EA9552BE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5136" y="4295747"/>
            <a:ext cx="1673042" cy="82697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24EFFFF-B4AF-853A-0932-F8212855E0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4176" y="4333232"/>
            <a:ext cx="1621469" cy="79293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BC40C17-A9F3-9530-2864-609C6D7A99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4902" y="4326449"/>
            <a:ext cx="1531012" cy="7929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A3FCB43-49F2-AAD4-3234-40BDBD5BE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41360" y="4316216"/>
            <a:ext cx="1629537" cy="80650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4F07AF2A-513C-6EEE-949D-D9B4A611DF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3622" y="5353377"/>
            <a:ext cx="843346" cy="84959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5CA43EC-B9EE-A201-2C03-09F323A9D1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8334" y="5353377"/>
            <a:ext cx="843323" cy="84959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0DD18F1E-A97D-020E-6FD8-46CBAED0F6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4579" y="5353377"/>
            <a:ext cx="880379" cy="88690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B0C872D9-7D94-127D-7750-3280028A2C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37692" y="5346885"/>
            <a:ext cx="877082" cy="8869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72035150-95D3-E571-C5F0-43F8AB408B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10202" y="5356636"/>
            <a:ext cx="880380" cy="88364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00ABD5E-FD54-FCE4-2BDB-E9DBC84B1B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06876" y="5356636"/>
            <a:ext cx="883641" cy="88364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5B1EE6F-9ED6-EBD6-0FAA-FDEFE9CB6A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03077" y="5353405"/>
            <a:ext cx="883641" cy="88038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37185789-E098-EF07-088D-47029FAAF43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90809" y="5358285"/>
            <a:ext cx="877083" cy="87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6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31">
            <a:extLst>
              <a:ext uri="{FF2B5EF4-FFF2-40B4-BE49-F238E27FC236}">
                <a16:creationId xmlns:a16="http://schemas.microsoft.com/office/drawing/2014/main" id="{84AA4BDC-D440-A18E-0E69-466E179E7C97}"/>
              </a:ext>
            </a:extLst>
          </p:cNvPr>
          <p:cNvGrpSpPr/>
          <p:nvPr/>
        </p:nvGrpSpPr>
        <p:grpSpPr>
          <a:xfrm>
            <a:off x="-370637" y="5748628"/>
            <a:ext cx="12562637" cy="1637194"/>
            <a:chOff x="1247002" y="5168119"/>
            <a:chExt cx="9420998" cy="1227768"/>
          </a:xfrm>
        </p:grpSpPr>
        <p:grpSp>
          <p:nvGrpSpPr>
            <p:cNvPr id="8" name="组 14">
              <a:extLst>
                <a:ext uri="{FF2B5EF4-FFF2-40B4-BE49-F238E27FC236}">
                  <a16:creationId xmlns:a16="http://schemas.microsoft.com/office/drawing/2014/main" id="{7B31BEE3-D0B5-918D-4B95-C142015E43B6}"/>
                </a:ext>
              </a:extLst>
            </p:cNvPr>
            <p:cNvGrpSpPr/>
            <p:nvPr/>
          </p:nvGrpSpPr>
          <p:grpSpPr>
            <a:xfrm>
              <a:off x="1524000" y="5421375"/>
              <a:ext cx="9144000" cy="579383"/>
              <a:chOff x="0" y="6085490"/>
              <a:chExt cx="12192000" cy="772510"/>
            </a:xfrm>
          </p:grpSpPr>
          <p:sp>
            <p:nvSpPr>
              <p:cNvPr id="10" name="任意形状 9">
                <a:extLst>
                  <a:ext uri="{FF2B5EF4-FFF2-40B4-BE49-F238E27FC236}">
                    <a16:creationId xmlns:a16="http://schemas.microsoft.com/office/drawing/2014/main" id="{582F9661-498D-015B-3674-B8FB0D6880C6}"/>
                  </a:ext>
                </a:extLst>
              </p:cNvPr>
              <p:cNvSpPr/>
              <p:nvPr/>
            </p:nvSpPr>
            <p:spPr>
              <a:xfrm>
                <a:off x="0" y="6085490"/>
                <a:ext cx="12192000" cy="772510"/>
              </a:xfrm>
              <a:custGeom>
                <a:avLst/>
                <a:gdLst>
                  <a:gd name="connsiteX0" fmla="*/ 12191998 w 12192000"/>
                  <a:gd name="connsiteY0" fmla="*/ 0 h 772510"/>
                  <a:gd name="connsiteX1" fmla="*/ 12192000 w 12192000"/>
                  <a:gd name="connsiteY1" fmla="*/ 0 h 772510"/>
                  <a:gd name="connsiteX2" fmla="*/ 12192000 w 12192000"/>
                  <a:gd name="connsiteY2" fmla="*/ 772510 h 772510"/>
                  <a:gd name="connsiteX3" fmla="*/ 12191998 w 12192000"/>
                  <a:gd name="connsiteY3" fmla="*/ 772510 h 772510"/>
                  <a:gd name="connsiteX4" fmla="*/ 0 w 12192000"/>
                  <a:gd name="connsiteY4" fmla="*/ 0 h 772510"/>
                  <a:gd name="connsiteX5" fmla="*/ 2084347 w 12192000"/>
                  <a:gd name="connsiteY5" fmla="*/ 0 h 772510"/>
                  <a:gd name="connsiteX6" fmla="*/ 12191998 w 12192000"/>
                  <a:gd name="connsiteY6" fmla="*/ 772510 h 772510"/>
                  <a:gd name="connsiteX7" fmla="*/ 0 w 12192000"/>
                  <a:gd name="connsiteY7" fmla="*/ 772510 h 77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2000" h="772510">
                    <a:moveTo>
                      <a:pt x="12191998" y="0"/>
                    </a:moveTo>
                    <a:lnTo>
                      <a:pt x="12192000" y="0"/>
                    </a:lnTo>
                    <a:lnTo>
                      <a:pt x="12192000" y="772510"/>
                    </a:lnTo>
                    <a:lnTo>
                      <a:pt x="12191998" y="772510"/>
                    </a:lnTo>
                    <a:close/>
                    <a:moveTo>
                      <a:pt x="0" y="0"/>
                    </a:moveTo>
                    <a:lnTo>
                      <a:pt x="2084347" y="0"/>
                    </a:lnTo>
                    <a:lnTo>
                      <a:pt x="12191998" y="772510"/>
                    </a:lnTo>
                    <a:lnTo>
                      <a:pt x="0" y="77251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1350"/>
              </a:p>
            </p:txBody>
          </p:sp>
          <p:sp>
            <p:nvSpPr>
              <p:cNvPr id="11" name="任意形状 10">
                <a:extLst>
                  <a:ext uri="{FF2B5EF4-FFF2-40B4-BE49-F238E27FC236}">
                    <a16:creationId xmlns:a16="http://schemas.microsoft.com/office/drawing/2014/main" id="{0747760F-7A87-726A-1735-DACC299DC31E}"/>
                  </a:ext>
                </a:extLst>
              </p:cNvPr>
              <p:cNvSpPr/>
              <p:nvPr/>
            </p:nvSpPr>
            <p:spPr>
              <a:xfrm>
                <a:off x="3966882" y="6347012"/>
                <a:ext cx="8225118" cy="510988"/>
              </a:xfrm>
              <a:custGeom>
                <a:avLst/>
                <a:gdLst>
                  <a:gd name="connsiteX0" fmla="*/ 0 w 8225118"/>
                  <a:gd name="connsiteY0" fmla="*/ 0 h 510988"/>
                  <a:gd name="connsiteX1" fmla="*/ 8225118 w 8225118"/>
                  <a:gd name="connsiteY1" fmla="*/ 0 h 510988"/>
                  <a:gd name="connsiteX2" fmla="*/ 8225118 w 8225118"/>
                  <a:gd name="connsiteY2" fmla="*/ 510988 h 510988"/>
                  <a:gd name="connsiteX3" fmla="*/ 5741896 w 8225118"/>
                  <a:gd name="connsiteY3" fmla="*/ 510988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25118" h="510988">
                    <a:moveTo>
                      <a:pt x="0" y="0"/>
                    </a:moveTo>
                    <a:lnTo>
                      <a:pt x="8225118" y="0"/>
                    </a:lnTo>
                    <a:lnTo>
                      <a:pt x="8225118" y="510988"/>
                    </a:lnTo>
                    <a:lnTo>
                      <a:pt x="5741896" y="5109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alpha val="0"/>
                    </a:schemeClr>
                  </a:gs>
                  <a:gs pos="38000">
                    <a:schemeClr val="accent1">
                      <a:lumMod val="75000"/>
                      <a:alpha val="40000"/>
                    </a:schemeClr>
                  </a:gs>
                  <a:gs pos="60000">
                    <a:schemeClr val="accent1">
                      <a:lumMod val="75000"/>
                      <a:alpha val="7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1350"/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0CBC874-F83B-5E55-C661-503C495F4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002" y="5168119"/>
              <a:ext cx="1840260" cy="12277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03050AD3-4506-4563-6FCC-65EB3D955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230" y="164490"/>
            <a:ext cx="1959368" cy="79942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7E43427-4602-4A43-C0F6-D17747DF8E39}"/>
              </a:ext>
            </a:extLst>
          </p:cNvPr>
          <p:cNvSpPr txBox="1"/>
          <p:nvPr/>
        </p:nvSpPr>
        <p:spPr>
          <a:xfrm>
            <a:off x="218477" y="164490"/>
            <a:ext cx="519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</a:rPr>
              <a:t>模型测试</a:t>
            </a: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C423EB0B-99A6-0A06-A1A5-FA8A0623F0CD}"/>
              </a:ext>
            </a:extLst>
          </p:cNvPr>
          <p:cNvSpPr/>
          <p:nvPr/>
        </p:nvSpPr>
        <p:spPr>
          <a:xfrm flipH="1">
            <a:off x="336464" y="626155"/>
            <a:ext cx="9558779" cy="45719"/>
          </a:xfrm>
          <a:prstGeom prst="flowChartProcess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/>
            <a:endParaRPr lang="zh-CN" altLang="en-US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413EF6A-9B76-D8CE-645B-0D0953E9FE9C}"/>
              </a:ext>
            </a:extLst>
          </p:cNvPr>
          <p:cNvGrpSpPr/>
          <p:nvPr/>
        </p:nvGrpSpPr>
        <p:grpSpPr>
          <a:xfrm>
            <a:off x="1571604" y="1374243"/>
            <a:ext cx="8274065" cy="4353322"/>
            <a:chOff x="1106652" y="615074"/>
            <a:chExt cx="8274065" cy="435332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F32E3F0-C77E-53BF-26F9-7B035E04B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652" y="615074"/>
              <a:ext cx="2700781" cy="2009884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5DB3E74-DD6C-1FCD-EE63-7FB77440C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6683" y="615074"/>
              <a:ext cx="2750031" cy="200988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FEF6476-B0AB-7565-E162-8C757EF5C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9936" y="615075"/>
              <a:ext cx="2660882" cy="200988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C601EE9-2491-03C2-02AD-8CDE0DD2A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2140" y="2931529"/>
              <a:ext cx="2700781" cy="2009884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0F715D89-24D8-D193-D3DD-32FB32BD7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85333" y="2931529"/>
              <a:ext cx="2692729" cy="2009884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24C1431-CD3A-454C-C80F-6D4E8991F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79936" y="2931529"/>
              <a:ext cx="2700781" cy="2036867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52EA0AE6-2CB7-2480-0542-520C17E4EC4B}"/>
              </a:ext>
            </a:extLst>
          </p:cNvPr>
          <p:cNvSpPr txBox="1"/>
          <p:nvPr/>
        </p:nvSpPr>
        <p:spPr>
          <a:xfrm>
            <a:off x="2454602" y="1082641"/>
            <a:ext cx="1817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57417CB-40FB-1D6A-12C7-E40632191A11}"/>
              </a:ext>
            </a:extLst>
          </p:cNvPr>
          <p:cNvSpPr txBox="1"/>
          <p:nvPr/>
        </p:nvSpPr>
        <p:spPr>
          <a:xfrm>
            <a:off x="5047113" y="1088071"/>
            <a:ext cx="1817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BD33A16-0E00-2356-732A-E3CA7087BE36}"/>
              </a:ext>
            </a:extLst>
          </p:cNvPr>
          <p:cNvSpPr txBox="1"/>
          <p:nvPr/>
        </p:nvSpPr>
        <p:spPr>
          <a:xfrm>
            <a:off x="8024095" y="1082641"/>
            <a:ext cx="1817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C56D165-ECAB-BFB6-5153-08B2B5CEADC3}"/>
              </a:ext>
            </a:extLst>
          </p:cNvPr>
          <p:cNvSpPr txBox="1"/>
          <p:nvPr/>
        </p:nvSpPr>
        <p:spPr>
          <a:xfrm>
            <a:off x="336464" y="832338"/>
            <a:ext cx="2922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Unet</a:t>
            </a:r>
            <a:r>
              <a: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</a:t>
            </a:r>
          </a:p>
        </p:txBody>
      </p:sp>
    </p:spTree>
    <p:extLst>
      <p:ext uri="{BB962C8B-B14F-4D97-AF65-F5344CB8AC3E}">
        <p14:creationId xmlns:p14="http://schemas.microsoft.com/office/powerpoint/2010/main" val="148024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31">
            <a:extLst>
              <a:ext uri="{FF2B5EF4-FFF2-40B4-BE49-F238E27FC236}">
                <a16:creationId xmlns:a16="http://schemas.microsoft.com/office/drawing/2014/main" id="{84AA4BDC-D440-A18E-0E69-466E179E7C97}"/>
              </a:ext>
            </a:extLst>
          </p:cNvPr>
          <p:cNvGrpSpPr/>
          <p:nvPr/>
        </p:nvGrpSpPr>
        <p:grpSpPr>
          <a:xfrm>
            <a:off x="-370637" y="5748628"/>
            <a:ext cx="12562637" cy="1637194"/>
            <a:chOff x="1247002" y="5168119"/>
            <a:chExt cx="9420998" cy="1227768"/>
          </a:xfrm>
        </p:grpSpPr>
        <p:grpSp>
          <p:nvGrpSpPr>
            <p:cNvPr id="8" name="组 14">
              <a:extLst>
                <a:ext uri="{FF2B5EF4-FFF2-40B4-BE49-F238E27FC236}">
                  <a16:creationId xmlns:a16="http://schemas.microsoft.com/office/drawing/2014/main" id="{7B31BEE3-D0B5-918D-4B95-C142015E43B6}"/>
                </a:ext>
              </a:extLst>
            </p:cNvPr>
            <p:cNvGrpSpPr/>
            <p:nvPr/>
          </p:nvGrpSpPr>
          <p:grpSpPr>
            <a:xfrm>
              <a:off x="1524000" y="5421375"/>
              <a:ext cx="9144000" cy="579383"/>
              <a:chOff x="0" y="6085490"/>
              <a:chExt cx="12192000" cy="772510"/>
            </a:xfrm>
          </p:grpSpPr>
          <p:sp>
            <p:nvSpPr>
              <p:cNvPr id="10" name="任意形状 9">
                <a:extLst>
                  <a:ext uri="{FF2B5EF4-FFF2-40B4-BE49-F238E27FC236}">
                    <a16:creationId xmlns:a16="http://schemas.microsoft.com/office/drawing/2014/main" id="{582F9661-498D-015B-3674-B8FB0D6880C6}"/>
                  </a:ext>
                </a:extLst>
              </p:cNvPr>
              <p:cNvSpPr/>
              <p:nvPr/>
            </p:nvSpPr>
            <p:spPr>
              <a:xfrm>
                <a:off x="0" y="6085490"/>
                <a:ext cx="12192000" cy="772510"/>
              </a:xfrm>
              <a:custGeom>
                <a:avLst/>
                <a:gdLst>
                  <a:gd name="connsiteX0" fmla="*/ 12191998 w 12192000"/>
                  <a:gd name="connsiteY0" fmla="*/ 0 h 772510"/>
                  <a:gd name="connsiteX1" fmla="*/ 12192000 w 12192000"/>
                  <a:gd name="connsiteY1" fmla="*/ 0 h 772510"/>
                  <a:gd name="connsiteX2" fmla="*/ 12192000 w 12192000"/>
                  <a:gd name="connsiteY2" fmla="*/ 772510 h 772510"/>
                  <a:gd name="connsiteX3" fmla="*/ 12191998 w 12192000"/>
                  <a:gd name="connsiteY3" fmla="*/ 772510 h 772510"/>
                  <a:gd name="connsiteX4" fmla="*/ 0 w 12192000"/>
                  <a:gd name="connsiteY4" fmla="*/ 0 h 772510"/>
                  <a:gd name="connsiteX5" fmla="*/ 2084347 w 12192000"/>
                  <a:gd name="connsiteY5" fmla="*/ 0 h 772510"/>
                  <a:gd name="connsiteX6" fmla="*/ 12191998 w 12192000"/>
                  <a:gd name="connsiteY6" fmla="*/ 772510 h 772510"/>
                  <a:gd name="connsiteX7" fmla="*/ 0 w 12192000"/>
                  <a:gd name="connsiteY7" fmla="*/ 772510 h 77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2000" h="772510">
                    <a:moveTo>
                      <a:pt x="12191998" y="0"/>
                    </a:moveTo>
                    <a:lnTo>
                      <a:pt x="12192000" y="0"/>
                    </a:lnTo>
                    <a:lnTo>
                      <a:pt x="12192000" y="772510"/>
                    </a:lnTo>
                    <a:lnTo>
                      <a:pt x="12191998" y="772510"/>
                    </a:lnTo>
                    <a:close/>
                    <a:moveTo>
                      <a:pt x="0" y="0"/>
                    </a:moveTo>
                    <a:lnTo>
                      <a:pt x="2084347" y="0"/>
                    </a:lnTo>
                    <a:lnTo>
                      <a:pt x="12191998" y="772510"/>
                    </a:lnTo>
                    <a:lnTo>
                      <a:pt x="0" y="77251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1350"/>
              </a:p>
            </p:txBody>
          </p:sp>
          <p:sp>
            <p:nvSpPr>
              <p:cNvPr id="11" name="任意形状 10">
                <a:extLst>
                  <a:ext uri="{FF2B5EF4-FFF2-40B4-BE49-F238E27FC236}">
                    <a16:creationId xmlns:a16="http://schemas.microsoft.com/office/drawing/2014/main" id="{0747760F-7A87-726A-1735-DACC299DC31E}"/>
                  </a:ext>
                </a:extLst>
              </p:cNvPr>
              <p:cNvSpPr/>
              <p:nvPr/>
            </p:nvSpPr>
            <p:spPr>
              <a:xfrm>
                <a:off x="3966882" y="6347012"/>
                <a:ext cx="8225118" cy="510988"/>
              </a:xfrm>
              <a:custGeom>
                <a:avLst/>
                <a:gdLst>
                  <a:gd name="connsiteX0" fmla="*/ 0 w 8225118"/>
                  <a:gd name="connsiteY0" fmla="*/ 0 h 510988"/>
                  <a:gd name="connsiteX1" fmla="*/ 8225118 w 8225118"/>
                  <a:gd name="connsiteY1" fmla="*/ 0 h 510988"/>
                  <a:gd name="connsiteX2" fmla="*/ 8225118 w 8225118"/>
                  <a:gd name="connsiteY2" fmla="*/ 510988 h 510988"/>
                  <a:gd name="connsiteX3" fmla="*/ 5741896 w 8225118"/>
                  <a:gd name="connsiteY3" fmla="*/ 510988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25118" h="510988">
                    <a:moveTo>
                      <a:pt x="0" y="0"/>
                    </a:moveTo>
                    <a:lnTo>
                      <a:pt x="8225118" y="0"/>
                    </a:lnTo>
                    <a:lnTo>
                      <a:pt x="8225118" y="510988"/>
                    </a:lnTo>
                    <a:lnTo>
                      <a:pt x="5741896" y="5109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alpha val="0"/>
                    </a:schemeClr>
                  </a:gs>
                  <a:gs pos="38000">
                    <a:schemeClr val="accent1">
                      <a:lumMod val="75000"/>
                      <a:alpha val="40000"/>
                    </a:schemeClr>
                  </a:gs>
                  <a:gs pos="60000">
                    <a:schemeClr val="accent1">
                      <a:lumMod val="75000"/>
                      <a:alpha val="7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1350"/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0CBC874-F83B-5E55-C661-503C495F4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002" y="5168119"/>
              <a:ext cx="1840260" cy="12277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03050AD3-4506-4563-6FCC-65EB3D955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230" y="164490"/>
            <a:ext cx="1959368" cy="79942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7E43427-4602-4A43-C0F6-D17747DF8E39}"/>
              </a:ext>
            </a:extLst>
          </p:cNvPr>
          <p:cNvSpPr txBox="1"/>
          <p:nvPr/>
        </p:nvSpPr>
        <p:spPr>
          <a:xfrm>
            <a:off x="218477" y="164490"/>
            <a:ext cx="519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</a:rPr>
              <a:t>模型测试</a:t>
            </a: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C423EB0B-99A6-0A06-A1A5-FA8A0623F0CD}"/>
              </a:ext>
            </a:extLst>
          </p:cNvPr>
          <p:cNvSpPr/>
          <p:nvPr/>
        </p:nvSpPr>
        <p:spPr>
          <a:xfrm flipH="1">
            <a:off x="336464" y="626155"/>
            <a:ext cx="9558779" cy="45719"/>
          </a:xfrm>
          <a:prstGeom prst="flowChartProcess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/>
            <a:endParaRPr lang="zh-CN" altLang="en-US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C56D165-ECAB-BFB6-5153-08B2B5CEADC3}"/>
              </a:ext>
            </a:extLst>
          </p:cNvPr>
          <p:cNvSpPr txBox="1"/>
          <p:nvPr/>
        </p:nvSpPr>
        <p:spPr>
          <a:xfrm>
            <a:off x="336464" y="832338"/>
            <a:ext cx="2922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Unet</a:t>
            </a:r>
            <a:r>
              <a: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6C1F717-7BAD-CB04-AB97-9A336FD53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7" y="1218078"/>
            <a:ext cx="3139845" cy="161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45186B4-E669-767A-0033-C129CDBC9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245" y="1218077"/>
            <a:ext cx="3170002" cy="1618175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B2DBC0FF-2088-0FA4-9445-7AE006E05E4A}"/>
              </a:ext>
            </a:extLst>
          </p:cNvPr>
          <p:cNvSpPr txBox="1"/>
          <p:nvPr/>
        </p:nvSpPr>
        <p:spPr>
          <a:xfrm>
            <a:off x="1742643" y="950639"/>
            <a:ext cx="1495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E47E84F-7DD2-7DDF-5EB3-6ECE031884FD}"/>
              </a:ext>
            </a:extLst>
          </p:cNvPr>
          <p:cNvGrpSpPr/>
          <p:nvPr/>
        </p:nvGrpSpPr>
        <p:grpSpPr>
          <a:xfrm>
            <a:off x="1231691" y="3068067"/>
            <a:ext cx="5775108" cy="3124167"/>
            <a:chOff x="5817412" y="3090446"/>
            <a:chExt cx="5775108" cy="3124167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A7B0D4F7-40C4-7526-EA9A-3E42F9877A7E}"/>
                </a:ext>
              </a:extLst>
            </p:cNvPr>
            <p:cNvGrpSpPr/>
            <p:nvPr/>
          </p:nvGrpSpPr>
          <p:grpSpPr>
            <a:xfrm>
              <a:off x="5817412" y="3325877"/>
              <a:ext cx="5775108" cy="2888736"/>
              <a:chOff x="1704215" y="1048405"/>
              <a:chExt cx="7822699" cy="3987481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9A60E4D-983D-94FD-6A82-17591E6097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4215" y="1048405"/>
                <a:ext cx="3649983" cy="3987481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AE2A0364-C906-D173-7652-B19D4C43A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88457" y="1048405"/>
                <a:ext cx="4038457" cy="3774818"/>
              </a:xfrm>
              <a:prstGeom prst="rect">
                <a:avLst/>
              </a:prstGeom>
            </p:spPr>
          </p:pic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99B9DA0-FADC-1FDF-7BF0-443825CA6FD0}"/>
                </a:ext>
              </a:extLst>
            </p:cNvPr>
            <p:cNvSpPr txBox="1"/>
            <p:nvPr/>
          </p:nvSpPr>
          <p:spPr>
            <a:xfrm>
              <a:off x="6567273" y="3094528"/>
              <a:ext cx="1634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</a:t>
              </a:r>
              <a:endPara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E6F2313-51C0-A993-8436-E25FBAC92F8D}"/>
                </a:ext>
              </a:extLst>
            </p:cNvPr>
            <p:cNvSpPr txBox="1"/>
            <p:nvPr/>
          </p:nvSpPr>
          <p:spPr>
            <a:xfrm>
              <a:off x="9358140" y="3090446"/>
              <a:ext cx="1634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/>
                <a:t>Migration</a:t>
              </a:r>
              <a:endParaRPr kumimoji="1" lang="zh-CN" altLang="en-US" sz="1600" dirty="0"/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748EF12F-4A3F-FAFC-66C7-7B50851C904B}"/>
              </a:ext>
            </a:extLst>
          </p:cNvPr>
          <p:cNvSpPr txBox="1"/>
          <p:nvPr/>
        </p:nvSpPr>
        <p:spPr>
          <a:xfrm>
            <a:off x="5214507" y="970838"/>
            <a:ext cx="1495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E684F65-56EF-7EBB-8498-B48ED7163268}"/>
              </a:ext>
            </a:extLst>
          </p:cNvPr>
          <p:cNvGrpSpPr/>
          <p:nvPr/>
        </p:nvGrpSpPr>
        <p:grpSpPr>
          <a:xfrm>
            <a:off x="8421149" y="697904"/>
            <a:ext cx="2981391" cy="5774729"/>
            <a:chOff x="8421149" y="697904"/>
            <a:chExt cx="2981391" cy="5774729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0149255-9F66-FDA7-8529-1CEB9ED6ABE7}"/>
                </a:ext>
              </a:extLst>
            </p:cNvPr>
            <p:cNvSpPr txBox="1"/>
            <p:nvPr/>
          </p:nvSpPr>
          <p:spPr>
            <a:xfrm>
              <a:off x="9265596" y="697904"/>
              <a:ext cx="1495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Migration</a:t>
              </a:r>
              <a:endPara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307B1557-BB6A-586A-690A-D1ECD96FD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21149" y="4181215"/>
              <a:ext cx="2981391" cy="2291418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7D61973F-E3F8-7B3A-6591-69DABB4FE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66994" y="993021"/>
              <a:ext cx="2909197" cy="2420513"/>
            </a:xfrm>
            <a:prstGeom prst="rect">
              <a:avLst/>
            </a:prstGeom>
          </p:spPr>
        </p:pic>
        <p:sp>
          <p:nvSpPr>
            <p:cNvPr id="34" name="下箭头 33">
              <a:extLst>
                <a:ext uri="{FF2B5EF4-FFF2-40B4-BE49-F238E27FC236}">
                  <a16:creationId xmlns:a16="http://schemas.microsoft.com/office/drawing/2014/main" id="{7E902A5D-F847-F3FF-FD9D-610C105C6D29}"/>
                </a:ext>
              </a:extLst>
            </p:cNvPr>
            <p:cNvSpPr/>
            <p:nvPr/>
          </p:nvSpPr>
          <p:spPr>
            <a:xfrm>
              <a:off x="9629525" y="3486581"/>
              <a:ext cx="282319" cy="417987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181F2545-B713-F777-ADB8-FA40325B646D}"/>
                </a:ext>
              </a:extLst>
            </p:cNvPr>
            <p:cNvSpPr txBox="1"/>
            <p:nvPr/>
          </p:nvSpPr>
          <p:spPr>
            <a:xfrm>
              <a:off x="9430835" y="3915207"/>
              <a:ext cx="1495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</a:t>
              </a:r>
              <a:endPara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0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31">
            <a:extLst>
              <a:ext uri="{FF2B5EF4-FFF2-40B4-BE49-F238E27FC236}">
                <a16:creationId xmlns:a16="http://schemas.microsoft.com/office/drawing/2014/main" id="{84AA4BDC-D440-A18E-0E69-466E179E7C97}"/>
              </a:ext>
            </a:extLst>
          </p:cNvPr>
          <p:cNvGrpSpPr/>
          <p:nvPr/>
        </p:nvGrpSpPr>
        <p:grpSpPr>
          <a:xfrm>
            <a:off x="-370637" y="5748628"/>
            <a:ext cx="12562637" cy="1637194"/>
            <a:chOff x="1247002" y="5168119"/>
            <a:chExt cx="9420998" cy="1227768"/>
          </a:xfrm>
        </p:grpSpPr>
        <p:grpSp>
          <p:nvGrpSpPr>
            <p:cNvPr id="8" name="组 14">
              <a:extLst>
                <a:ext uri="{FF2B5EF4-FFF2-40B4-BE49-F238E27FC236}">
                  <a16:creationId xmlns:a16="http://schemas.microsoft.com/office/drawing/2014/main" id="{7B31BEE3-D0B5-918D-4B95-C142015E43B6}"/>
                </a:ext>
              </a:extLst>
            </p:cNvPr>
            <p:cNvGrpSpPr/>
            <p:nvPr/>
          </p:nvGrpSpPr>
          <p:grpSpPr>
            <a:xfrm>
              <a:off x="1524000" y="5421375"/>
              <a:ext cx="9144000" cy="579383"/>
              <a:chOff x="0" y="6085490"/>
              <a:chExt cx="12192000" cy="772510"/>
            </a:xfrm>
          </p:grpSpPr>
          <p:sp>
            <p:nvSpPr>
              <p:cNvPr id="10" name="任意形状 9">
                <a:extLst>
                  <a:ext uri="{FF2B5EF4-FFF2-40B4-BE49-F238E27FC236}">
                    <a16:creationId xmlns:a16="http://schemas.microsoft.com/office/drawing/2014/main" id="{582F9661-498D-015B-3674-B8FB0D6880C6}"/>
                  </a:ext>
                </a:extLst>
              </p:cNvPr>
              <p:cNvSpPr/>
              <p:nvPr/>
            </p:nvSpPr>
            <p:spPr>
              <a:xfrm>
                <a:off x="0" y="6085490"/>
                <a:ext cx="12192000" cy="772510"/>
              </a:xfrm>
              <a:custGeom>
                <a:avLst/>
                <a:gdLst>
                  <a:gd name="connsiteX0" fmla="*/ 12191998 w 12192000"/>
                  <a:gd name="connsiteY0" fmla="*/ 0 h 772510"/>
                  <a:gd name="connsiteX1" fmla="*/ 12192000 w 12192000"/>
                  <a:gd name="connsiteY1" fmla="*/ 0 h 772510"/>
                  <a:gd name="connsiteX2" fmla="*/ 12192000 w 12192000"/>
                  <a:gd name="connsiteY2" fmla="*/ 772510 h 772510"/>
                  <a:gd name="connsiteX3" fmla="*/ 12191998 w 12192000"/>
                  <a:gd name="connsiteY3" fmla="*/ 772510 h 772510"/>
                  <a:gd name="connsiteX4" fmla="*/ 0 w 12192000"/>
                  <a:gd name="connsiteY4" fmla="*/ 0 h 772510"/>
                  <a:gd name="connsiteX5" fmla="*/ 2084347 w 12192000"/>
                  <a:gd name="connsiteY5" fmla="*/ 0 h 772510"/>
                  <a:gd name="connsiteX6" fmla="*/ 12191998 w 12192000"/>
                  <a:gd name="connsiteY6" fmla="*/ 772510 h 772510"/>
                  <a:gd name="connsiteX7" fmla="*/ 0 w 12192000"/>
                  <a:gd name="connsiteY7" fmla="*/ 772510 h 77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2000" h="772510">
                    <a:moveTo>
                      <a:pt x="12191998" y="0"/>
                    </a:moveTo>
                    <a:lnTo>
                      <a:pt x="12192000" y="0"/>
                    </a:lnTo>
                    <a:lnTo>
                      <a:pt x="12192000" y="772510"/>
                    </a:lnTo>
                    <a:lnTo>
                      <a:pt x="12191998" y="772510"/>
                    </a:lnTo>
                    <a:close/>
                    <a:moveTo>
                      <a:pt x="0" y="0"/>
                    </a:moveTo>
                    <a:lnTo>
                      <a:pt x="2084347" y="0"/>
                    </a:lnTo>
                    <a:lnTo>
                      <a:pt x="12191998" y="772510"/>
                    </a:lnTo>
                    <a:lnTo>
                      <a:pt x="0" y="77251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1350"/>
              </a:p>
            </p:txBody>
          </p:sp>
          <p:sp>
            <p:nvSpPr>
              <p:cNvPr id="11" name="任意形状 10">
                <a:extLst>
                  <a:ext uri="{FF2B5EF4-FFF2-40B4-BE49-F238E27FC236}">
                    <a16:creationId xmlns:a16="http://schemas.microsoft.com/office/drawing/2014/main" id="{0747760F-7A87-726A-1735-DACC299DC31E}"/>
                  </a:ext>
                </a:extLst>
              </p:cNvPr>
              <p:cNvSpPr/>
              <p:nvPr/>
            </p:nvSpPr>
            <p:spPr>
              <a:xfrm>
                <a:off x="3966882" y="6347012"/>
                <a:ext cx="8225118" cy="510988"/>
              </a:xfrm>
              <a:custGeom>
                <a:avLst/>
                <a:gdLst>
                  <a:gd name="connsiteX0" fmla="*/ 0 w 8225118"/>
                  <a:gd name="connsiteY0" fmla="*/ 0 h 510988"/>
                  <a:gd name="connsiteX1" fmla="*/ 8225118 w 8225118"/>
                  <a:gd name="connsiteY1" fmla="*/ 0 h 510988"/>
                  <a:gd name="connsiteX2" fmla="*/ 8225118 w 8225118"/>
                  <a:gd name="connsiteY2" fmla="*/ 510988 h 510988"/>
                  <a:gd name="connsiteX3" fmla="*/ 5741896 w 8225118"/>
                  <a:gd name="connsiteY3" fmla="*/ 510988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25118" h="510988">
                    <a:moveTo>
                      <a:pt x="0" y="0"/>
                    </a:moveTo>
                    <a:lnTo>
                      <a:pt x="8225118" y="0"/>
                    </a:lnTo>
                    <a:lnTo>
                      <a:pt x="8225118" y="510988"/>
                    </a:lnTo>
                    <a:lnTo>
                      <a:pt x="5741896" y="5109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alpha val="0"/>
                    </a:schemeClr>
                  </a:gs>
                  <a:gs pos="38000">
                    <a:schemeClr val="accent1">
                      <a:lumMod val="75000"/>
                      <a:alpha val="40000"/>
                    </a:schemeClr>
                  </a:gs>
                  <a:gs pos="60000">
                    <a:schemeClr val="accent1">
                      <a:lumMod val="75000"/>
                      <a:alpha val="7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1350"/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0CBC874-F83B-5E55-C661-503C495F4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002" y="5168119"/>
              <a:ext cx="1840260" cy="12277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03050AD3-4506-4563-6FCC-65EB3D955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230" y="164490"/>
            <a:ext cx="1959368" cy="79942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7E43427-4602-4A43-C0F6-D17747DF8E39}"/>
              </a:ext>
            </a:extLst>
          </p:cNvPr>
          <p:cNvSpPr txBox="1"/>
          <p:nvPr/>
        </p:nvSpPr>
        <p:spPr>
          <a:xfrm>
            <a:off x="218477" y="164490"/>
            <a:ext cx="519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</a:rPr>
              <a:t>模型测试</a:t>
            </a: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C423EB0B-99A6-0A06-A1A5-FA8A0623F0CD}"/>
              </a:ext>
            </a:extLst>
          </p:cNvPr>
          <p:cNvSpPr/>
          <p:nvPr/>
        </p:nvSpPr>
        <p:spPr>
          <a:xfrm flipH="1">
            <a:off x="336464" y="626155"/>
            <a:ext cx="9558779" cy="45719"/>
          </a:xfrm>
          <a:prstGeom prst="flowChartProcess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/>
            <a:endParaRPr lang="zh-CN" altLang="en-US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C56D165-ECAB-BFB6-5153-08B2B5CEADC3}"/>
              </a:ext>
            </a:extLst>
          </p:cNvPr>
          <p:cNvSpPr txBox="1"/>
          <p:nvPr/>
        </p:nvSpPr>
        <p:spPr>
          <a:xfrm>
            <a:off x="336464" y="832338"/>
            <a:ext cx="2922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CycleGAN</a:t>
            </a:r>
            <a:r>
              <a: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970BF3D-1FD9-9BCF-0005-4C498E9EC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26" y="1300579"/>
            <a:ext cx="4080119" cy="20489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B7696D-4450-CBB2-CAB7-C665D4FAD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500" y="1282566"/>
            <a:ext cx="4080118" cy="2084994"/>
          </a:xfrm>
          <a:prstGeom prst="rect">
            <a:avLst/>
          </a:prstGeom>
        </p:spPr>
      </p:pic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2CC65C19-48B7-7A33-CE38-86E40A3485D8}"/>
              </a:ext>
            </a:extLst>
          </p:cNvPr>
          <p:cNvCxnSpPr/>
          <p:nvPr/>
        </p:nvCxnSpPr>
        <p:spPr>
          <a:xfrm>
            <a:off x="5080683" y="2625969"/>
            <a:ext cx="115664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75529408-7659-8159-32FC-72550AE2CBD5}"/>
              </a:ext>
            </a:extLst>
          </p:cNvPr>
          <p:cNvCxnSpPr>
            <a:cxnSpLocks/>
          </p:cNvCxnSpPr>
          <p:nvPr/>
        </p:nvCxnSpPr>
        <p:spPr>
          <a:xfrm flipH="1">
            <a:off x="5052645" y="2086708"/>
            <a:ext cx="112541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B67B6D1D-34CC-4028-A5BB-DFA673E7FEB4}"/>
              </a:ext>
            </a:extLst>
          </p:cNvPr>
          <p:cNvSpPr txBox="1"/>
          <p:nvPr/>
        </p:nvSpPr>
        <p:spPr>
          <a:xfrm>
            <a:off x="5494848" y="3035558"/>
            <a:ext cx="47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.</a:t>
            </a:r>
          </a:p>
          <a:p>
            <a:endParaRPr kumimoji="1" lang="zh-CN" altLang="en-US" dirty="0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79400E7-BC74-ABF6-903F-B62E7E449153}"/>
              </a:ext>
            </a:extLst>
          </p:cNvPr>
          <p:cNvGrpSpPr/>
          <p:nvPr/>
        </p:nvGrpSpPr>
        <p:grpSpPr>
          <a:xfrm>
            <a:off x="944131" y="3631429"/>
            <a:ext cx="9471266" cy="2653097"/>
            <a:chOff x="944131" y="3631429"/>
            <a:chExt cx="9471266" cy="2653097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57A9ECCF-F608-5688-A571-BA6E87426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09720" y="4168119"/>
              <a:ext cx="4205677" cy="2110376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1B9B4CF2-17DB-0CC4-9772-5F955309F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4131" y="4154185"/>
              <a:ext cx="4108514" cy="2130341"/>
            </a:xfrm>
            <a:prstGeom prst="rect">
              <a:avLst/>
            </a:prstGeom>
          </p:spPr>
        </p:pic>
        <p:cxnSp>
          <p:nvCxnSpPr>
            <p:cNvPr id="43" name="直线箭头连接符 42">
              <a:extLst>
                <a:ext uri="{FF2B5EF4-FFF2-40B4-BE49-F238E27FC236}">
                  <a16:creationId xmlns:a16="http://schemas.microsoft.com/office/drawing/2014/main" id="{5062C5EC-4E6D-7854-87C0-B05707B3BE58}"/>
                </a:ext>
              </a:extLst>
            </p:cNvPr>
            <p:cNvCxnSpPr/>
            <p:nvPr/>
          </p:nvCxnSpPr>
          <p:spPr>
            <a:xfrm>
              <a:off x="2792186" y="3635722"/>
              <a:ext cx="0" cy="45720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箭头连接符 43">
              <a:extLst>
                <a:ext uri="{FF2B5EF4-FFF2-40B4-BE49-F238E27FC236}">
                  <a16:creationId xmlns:a16="http://schemas.microsoft.com/office/drawing/2014/main" id="{6D1DE50E-0877-74BE-9996-5A21E4509F00}"/>
                </a:ext>
              </a:extLst>
            </p:cNvPr>
            <p:cNvCxnSpPr/>
            <p:nvPr/>
          </p:nvCxnSpPr>
          <p:spPr>
            <a:xfrm>
              <a:off x="8349821" y="3631429"/>
              <a:ext cx="0" cy="45720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207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31">
            <a:extLst>
              <a:ext uri="{FF2B5EF4-FFF2-40B4-BE49-F238E27FC236}">
                <a16:creationId xmlns:a16="http://schemas.microsoft.com/office/drawing/2014/main" id="{84AA4BDC-D440-A18E-0E69-466E179E7C97}"/>
              </a:ext>
            </a:extLst>
          </p:cNvPr>
          <p:cNvGrpSpPr/>
          <p:nvPr/>
        </p:nvGrpSpPr>
        <p:grpSpPr>
          <a:xfrm>
            <a:off x="-370637" y="5748628"/>
            <a:ext cx="12562637" cy="1637194"/>
            <a:chOff x="1247002" y="5168119"/>
            <a:chExt cx="9420998" cy="1227768"/>
          </a:xfrm>
        </p:grpSpPr>
        <p:grpSp>
          <p:nvGrpSpPr>
            <p:cNvPr id="8" name="组 14">
              <a:extLst>
                <a:ext uri="{FF2B5EF4-FFF2-40B4-BE49-F238E27FC236}">
                  <a16:creationId xmlns:a16="http://schemas.microsoft.com/office/drawing/2014/main" id="{7B31BEE3-D0B5-918D-4B95-C142015E43B6}"/>
                </a:ext>
              </a:extLst>
            </p:cNvPr>
            <p:cNvGrpSpPr/>
            <p:nvPr/>
          </p:nvGrpSpPr>
          <p:grpSpPr>
            <a:xfrm>
              <a:off x="1524000" y="5421375"/>
              <a:ext cx="9144000" cy="579383"/>
              <a:chOff x="0" y="6085490"/>
              <a:chExt cx="12192000" cy="772510"/>
            </a:xfrm>
          </p:grpSpPr>
          <p:sp>
            <p:nvSpPr>
              <p:cNvPr id="10" name="任意形状 9">
                <a:extLst>
                  <a:ext uri="{FF2B5EF4-FFF2-40B4-BE49-F238E27FC236}">
                    <a16:creationId xmlns:a16="http://schemas.microsoft.com/office/drawing/2014/main" id="{582F9661-498D-015B-3674-B8FB0D6880C6}"/>
                  </a:ext>
                </a:extLst>
              </p:cNvPr>
              <p:cNvSpPr/>
              <p:nvPr/>
            </p:nvSpPr>
            <p:spPr>
              <a:xfrm>
                <a:off x="0" y="6085490"/>
                <a:ext cx="12192000" cy="772510"/>
              </a:xfrm>
              <a:custGeom>
                <a:avLst/>
                <a:gdLst>
                  <a:gd name="connsiteX0" fmla="*/ 12191998 w 12192000"/>
                  <a:gd name="connsiteY0" fmla="*/ 0 h 772510"/>
                  <a:gd name="connsiteX1" fmla="*/ 12192000 w 12192000"/>
                  <a:gd name="connsiteY1" fmla="*/ 0 h 772510"/>
                  <a:gd name="connsiteX2" fmla="*/ 12192000 w 12192000"/>
                  <a:gd name="connsiteY2" fmla="*/ 772510 h 772510"/>
                  <a:gd name="connsiteX3" fmla="*/ 12191998 w 12192000"/>
                  <a:gd name="connsiteY3" fmla="*/ 772510 h 772510"/>
                  <a:gd name="connsiteX4" fmla="*/ 0 w 12192000"/>
                  <a:gd name="connsiteY4" fmla="*/ 0 h 772510"/>
                  <a:gd name="connsiteX5" fmla="*/ 2084347 w 12192000"/>
                  <a:gd name="connsiteY5" fmla="*/ 0 h 772510"/>
                  <a:gd name="connsiteX6" fmla="*/ 12191998 w 12192000"/>
                  <a:gd name="connsiteY6" fmla="*/ 772510 h 772510"/>
                  <a:gd name="connsiteX7" fmla="*/ 0 w 12192000"/>
                  <a:gd name="connsiteY7" fmla="*/ 772510 h 77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2000" h="772510">
                    <a:moveTo>
                      <a:pt x="12191998" y="0"/>
                    </a:moveTo>
                    <a:lnTo>
                      <a:pt x="12192000" y="0"/>
                    </a:lnTo>
                    <a:lnTo>
                      <a:pt x="12192000" y="772510"/>
                    </a:lnTo>
                    <a:lnTo>
                      <a:pt x="12191998" y="772510"/>
                    </a:lnTo>
                    <a:close/>
                    <a:moveTo>
                      <a:pt x="0" y="0"/>
                    </a:moveTo>
                    <a:lnTo>
                      <a:pt x="2084347" y="0"/>
                    </a:lnTo>
                    <a:lnTo>
                      <a:pt x="12191998" y="772510"/>
                    </a:lnTo>
                    <a:lnTo>
                      <a:pt x="0" y="77251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1350"/>
              </a:p>
            </p:txBody>
          </p:sp>
          <p:sp>
            <p:nvSpPr>
              <p:cNvPr id="11" name="任意形状 10">
                <a:extLst>
                  <a:ext uri="{FF2B5EF4-FFF2-40B4-BE49-F238E27FC236}">
                    <a16:creationId xmlns:a16="http://schemas.microsoft.com/office/drawing/2014/main" id="{0747760F-7A87-726A-1735-DACC299DC31E}"/>
                  </a:ext>
                </a:extLst>
              </p:cNvPr>
              <p:cNvSpPr/>
              <p:nvPr/>
            </p:nvSpPr>
            <p:spPr>
              <a:xfrm>
                <a:off x="3966882" y="6347012"/>
                <a:ext cx="8225118" cy="510988"/>
              </a:xfrm>
              <a:custGeom>
                <a:avLst/>
                <a:gdLst>
                  <a:gd name="connsiteX0" fmla="*/ 0 w 8225118"/>
                  <a:gd name="connsiteY0" fmla="*/ 0 h 510988"/>
                  <a:gd name="connsiteX1" fmla="*/ 8225118 w 8225118"/>
                  <a:gd name="connsiteY1" fmla="*/ 0 h 510988"/>
                  <a:gd name="connsiteX2" fmla="*/ 8225118 w 8225118"/>
                  <a:gd name="connsiteY2" fmla="*/ 510988 h 510988"/>
                  <a:gd name="connsiteX3" fmla="*/ 5741896 w 8225118"/>
                  <a:gd name="connsiteY3" fmla="*/ 510988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25118" h="510988">
                    <a:moveTo>
                      <a:pt x="0" y="0"/>
                    </a:moveTo>
                    <a:lnTo>
                      <a:pt x="8225118" y="0"/>
                    </a:lnTo>
                    <a:lnTo>
                      <a:pt x="8225118" y="510988"/>
                    </a:lnTo>
                    <a:lnTo>
                      <a:pt x="5741896" y="5109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alpha val="0"/>
                    </a:schemeClr>
                  </a:gs>
                  <a:gs pos="38000">
                    <a:schemeClr val="accent1">
                      <a:lumMod val="75000"/>
                      <a:alpha val="40000"/>
                    </a:schemeClr>
                  </a:gs>
                  <a:gs pos="60000">
                    <a:schemeClr val="accent1">
                      <a:lumMod val="75000"/>
                      <a:alpha val="7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1350"/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0CBC874-F83B-5E55-C661-503C495F4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002" y="5168119"/>
              <a:ext cx="1840260" cy="12277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03050AD3-4506-4563-6FCC-65EB3D955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230" y="164490"/>
            <a:ext cx="1959368" cy="79942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7E43427-4602-4A43-C0F6-D17747DF8E39}"/>
              </a:ext>
            </a:extLst>
          </p:cNvPr>
          <p:cNvSpPr txBox="1"/>
          <p:nvPr/>
        </p:nvSpPr>
        <p:spPr>
          <a:xfrm>
            <a:off x="218477" y="164490"/>
            <a:ext cx="519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</a:rPr>
              <a:t>下周安排</a:t>
            </a: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C423EB0B-99A6-0A06-A1A5-FA8A0623F0CD}"/>
              </a:ext>
            </a:extLst>
          </p:cNvPr>
          <p:cNvSpPr/>
          <p:nvPr/>
        </p:nvSpPr>
        <p:spPr>
          <a:xfrm flipH="1">
            <a:off x="336464" y="626155"/>
            <a:ext cx="9558779" cy="45719"/>
          </a:xfrm>
          <a:prstGeom prst="flowChartProcess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/>
            <a:endParaRPr lang="zh-CN" altLang="en-US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BD318A2-5A0B-9EE0-7CC0-7DC711A2065A}"/>
              </a:ext>
            </a:extLst>
          </p:cNvPr>
          <p:cNvSpPr txBox="1"/>
          <p:nvPr/>
        </p:nvSpPr>
        <p:spPr>
          <a:xfrm>
            <a:off x="567558" y="1072645"/>
            <a:ext cx="8040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dirty="0"/>
              <a:t>修改文章</a:t>
            </a:r>
            <a:r>
              <a:rPr kumimoji="1" lang="en-US" altLang="zh-CN" dirty="0"/>
              <a:t>TGARS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Abstract</a:t>
            </a:r>
            <a:r>
              <a:rPr kumimoji="1" lang="zh-CN" altLang="en-US" dirty="0"/>
              <a:t> 表述不清楚</a:t>
            </a: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Introduction</a:t>
            </a:r>
            <a:r>
              <a:rPr kumimoji="1" lang="zh-CN" altLang="en-US" dirty="0"/>
              <a:t>部分逻辑有些混乱</a:t>
            </a:r>
            <a:endParaRPr kumimoji="1" lang="en-US" altLang="zh-CN" dirty="0"/>
          </a:p>
          <a:p>
            <a:pPr lvl="1"/>
            <a:endParaRPr kumimoji="1"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926D402-37AE-329B-EA7A-0DD305E441A3}"/>
              </a:ext>
            </a:extLst>
          </p:cNvPr>
          <p:cNvSpPr txBox="1"/>
          <p:nvPr/>
        </p:nvSpPr>
        <p:spPr>
          <a:xfrm>
            <a:off x="567558" y="2663083"/>
            <a:ext cx="4162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PSF</a:t>
            </a:r>
            <a:r>
              <a:rPr kumimoji="1" lang="zh-CN" altLang="en-US" dirty="0"/>
              <a:t>反算子自动预测</a:t>
            </a: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输入更多的</a:t>
            </a:r>
            <a:r>
              <a:rPr kumimoji="1" lang="en-US" altLang="zh-CN" dirty="0"/>
              <a:t>PSF</a:t>
            </a:r>
            <a:r>
              <a:rPr kumimoji="1" lang="zh-CN" altLang="en-US" dirty="0"/>
              <a:t>进行尝试</a:t>
            </a: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动态卷积</a:t>
            </a: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尝试更深层的网络</a:t>
            </a:r>
            <a:endParaRPr kumimoji="1" lang="en-US" altLang="zh-CN" dirty="0"/>
          </a:p>
          <a:p>
            <a:pPr lvl="1"/>
            <a:endParaRPr kumimoji="1" lang="en-US" alt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31047EC-D9D2-A702-1D34-A1A99049B054}"/>
              </a:ext>
            </a:extLst>
          </p:cNvPr>
          <p:cNvSpPr txBox="1"/>
          <p:nvPr/>
        </p:nvSpPr>
        <p:spPr>
          <a:xfrm>
            <a:off x="567558" y="4529020"/>
            <a:ext cx="4461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dirty="0"/>
              <a:t>基于偏移图像与反射率图像配对的训练</a:t>
            </a:r>
            <a:endParaRPr kumimoji="1" lang="en-US" altLang="zh-CN" dirty="0"/>
          </a:p>
          <a:p>
            <a:pPr marL="285750" indent="-285750">
              <a:buFont typeface="Wingdings" pitchFamily="2" charset="2"/>
              <a:buChar char="Ø"/>
            </a:pP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 err="1"/>
              <a:t>CycleGAN</a:t>
            </a:r>
            <a:r>
              <a:rPr kumimoji="1" lang="zh-CN" altLang="en-US" dirty="0"/>
              <a:t>网络调试</a:t>
            </a:r>
          </a:p>
        </p:txBody>
      </p:sp>
    </p:spTree>
    <p:extLst>
      <p:ext uri="{BB962C8B-B14F-4D97-AF65-F5344CB8AC3E}">
        <p14:creationId xmlns:p14="http://schemas.microsoft.com/office/powerpoint/2010/main" val="7153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124</Words>
  <Application>Microsoft Macintosh PowerPoint</Application>
  <PresentationFormat>宽屏</PresentationFormat>
  <Paragraphs>64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等线 Light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策文</dc:creator>
  <cp:lastModifiedBy>刘 策文</cp:lastModifiedBy>
  <cp:revision>9</cp:revision>
  <dcterms:created xsi:type="dcterms:W3CDTF">2022-10-09T06:47:56Z</dcterms:created>
  <dcterms:modified xsi:type="dcterms:W3CDTF">2022-10-10T01:25:44Z</dcterms:modified>
</cp:coreProperties>
</file>