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  <p:sldMasterId id="2147483925" r:id="rId2"/>
    <p:sldMasterId id="2147483964" r:id="rId3"/>
  </p:sldMasterIdLst>
  <p:notesMasterIdLst>
    <p:notesMasterId r:id="rId7"/>
  </p:notesMasterIdLst>
  <p:handoutMasterIdLst>
    <p:handoutMasterId r:id="rId8"/>
  </p:handoutMasterIdLst>
  <p:sldIdLst>
    <p:sldId id="642" r:id="rId4"/>
    <p:sldId id="768" r:id="rId5"/>
    <p:sldId id="772" r:id="rId6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2" autoAdjust="0"/>
    <p:restoredTop sz="76769" autoAdjust="0"/>
  </p:normalViewPr>
  <p:slideViewPr>
    <p:cSldViewPr snapToGrid="0" snapToObjects="1">
      <p:cViewPr varScale="1">
        <p:scale>
          <a:sx n="80" d="100"/>
          <a:sy n="80" d="100"/>
        </p:scale>
        <p:origin x="8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2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700A8-C632-4329-89E3-45FE31B5B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922ED-D51E-4D93-832F-20C7008CB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2353-6DBE-4C53-BA0A-039AB47116DF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7887-7C29-49F6-BD00-17EE02113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E5E5-F4C3-4F13-85DC-55B33A2CE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04A0-0FCB-40B2-A995-78BC9EAC0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5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9061" y="1462261"/>
            <a:ext cx="12201061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2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8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1EC7D-FEB9-40B6-8800-27AF6B13E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11433878" y="0"/>
            <a:ext cx="758122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B420-3B04-4E07-90D6-3EE80ED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100" y="64897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811829" y="0"/>
            <a:ext cx="293307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12201061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3811828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1"/>
            <a:ext cx="5280587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5" y="20296"/>
            <a:ext cx="2452271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45" y="4508361"/>
            <a:ext cx="2639616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279569" y="6309325"/>
            <a:ext cx="373664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471" y="-4534"/>
            <a:ext cx="196744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77" y="990"/>
            <a:ext cx="2156968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8" y="-4533"/>
            <a:ext cx="2046709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77" y="0"/>
            <a:ext cx="196887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3080" y="775738"/>
            <a:ext cx="3815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6783497" y="6808121"/>
            <a:ext cx="538619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67737" y="6420827"/>
            <a:ext cx="661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0" y="6172730"/>
            <a:ext cx="777945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32218"/>
            <a:ext cx="12192000" cy="27978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Fast-LCM: A Scalable and Weakly-supervised Method to Learn the Land Cover Map of China within 3.5 Minutes Using a new Sunway Supercomputer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5CB03-E440-41FA-A0FA-DD48031B8A0A}"/>
              </a:ext>
            </a:extLst>
          </p:cNvPr>
          <p:cNvSpPr/>
          <p:nvPr/>
        </p:nvSpPr>
        <p:spPr>
          <a:xfrm>
            <a:off x="5316877" y="4899502"/>
            <a:ext cx="1558247" cy="11339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郑珏鹏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2022.11.07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CVPR23</a:t>
            </a:r>
            <a:r>
              <a:rPr kumimoji="1" lang="zh-CN" altLang="en-US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方法流程</a:t>
            </a:r>
            <a:endParaRPr kumimoji="1"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6CC14-955C-4B92-A356-7F89C8E6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" y="887067"/>
            <a:ext cx="8976027" cy="58543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E4A55F-1243-4F22-92C4-13F101B47921}"/>
              </a:ext>
            </a:extLst>
          </p:cNvPr>
          <p:cNvSpPr/>
          <p:nvPr/>
        </p:nvSpPr>
        <p:spPr>
          <a:xfrm>
            <a:off x="9043763" y="835517"/>
            <a:ext cx="3135537" cy="5957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只使用</a:t>
            </a:r>
            <a:r>
              <a:rPr lang="en-US" altLang="zh-CN" sz="1800" b="1" i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-means</a:t>
            </a: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，并且增加了两个小改动：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波段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12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波段、增加了波段之间的关系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基于距离的</a:t>
            </a: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patch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计算方式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测试单点性能、暂时先沿用之前的整机性能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撰文以遥感的角度为主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下一步考虑如何选取初始点、优化投票过程</a:t>
            </a:r>
            <a:endParaRPr lang="en-US" altLang="zh-CN" sz="1800" b="1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初始点选的好的话，是否可以把合并的过程去掉？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NC</a:t>
            </a:r>
            <a:r>
              <a:rPr lang="zh-CN" altLang="en-US" sz="16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上新提出的聚类方法</a:t>
            </a:r>
            <a:endParaRPr lang="en-US" altLang="zh-CN" sz="16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月份计划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56ED-A025-4978-960C-2CAD4DC7F792}"/>
              </a:ext>
            </a:extLst>
          </p:cNvPr>
          <p:cNvSpPr/>
          <p:nvPr/>
        </p:nvSpPr>
        <p:spPr>
          <a:xfrm>
            <a:off x="67736" y="1063384"/>
            <a:ext cx="12056537" cy="47312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cap="none" spc="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项目方面</a:t>
            </a:r>
            <a:endParaRPr lang="en-US" altLang="zh-CN" sz="2800" b="1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燕化溯源项目结题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通风廊道项目结题</a:t>
            </a:r>
            <a:endParaRPr lang="en-US" altLang="zh-CN" sz="2400" b="0" cap="none" spc="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CVPR23</a:t>
            </a: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补充实验、撰写论文，截止时间：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11.12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日上午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毕业论文规划</a:t>
            </a:r>
            <a:endParaRPr lang="en-US" altLang="zh-CN" sz="2800" b="1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完成毕业论文的撰写，目前进度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90%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，自己前先修改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次（中期前和预答辩前）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下周（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11.14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）组内预演、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11.20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前完成中期、月底参加最终学术报告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9740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30290</TotalTime>
  <Words>274</Words>
  <Application>Microsoft Office PowerPoint</Application>
  <PresentationFormat>Widescreen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等线</vt:lpstr>
      <vt:lpstr>等线</vt:lpstr>
      <vt:lpstr>等线 Light</vt:lpstr>
      <vt:lpstr>等线 Light</vt:lpstr>
      <vt:lpstr>仿宋</vt:lpstr>
      <vt:lpstr>黑体</vt:lpstr>
      <vt:lpstr>华文宋体</vt:lpstr>
      <vt:lpstr>宋体</vt:lpstr>
      <vt:lpstr>Arial</vt:lpstr>
      <vt:lpstr>Calibri</vt:lpstr>
      <vt:lpstr>Calibri Light</vt:lpstr>
      <vt:lpstr>Times New Roman</vt:lpstr>
      <vt:lpstr>Wingdings</vt:lpstr>
      <vt:lpstr>ICPADS-1</vt:lpstr>
      <vt:lpstr>自定义设计方案</vt:lpstr>
      <vt:lpstr>Office 主题</vt:lpstr>
      <vt:lpstr>Fast-LCM: A Scalable and Weakly-supervised Method to Learn the Land Cover Map of China within 3.5 Minutes Using a new Sunway Supercomputer</vt:lpstr>
      <vt:lpstr>CVPR23方法流程</vt:lpstr>
      <vt:lpstr>11月份计划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Juepeng Zheng</cp:lastModifiedBy>
  <cp:revision>3787</cp:revision>
  <cp:lastPrinted>2018-09-22T10:47:37Z</cp:lastPrinted>
  <dcterms:created xsi:type="dcterms:W3CDTF">2016-08-04T01:32:41Z</dcterms:created>
  <dcterms:modified xsi:type="dcterms:W3CDTF">2022-11-06T07:51:42Z</dcterms:modified>
</cp:coreProperties>
</file>